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90" r:id="rId4"/>
    <p:sldId id="257" r:id="rId5"/>
    <p:sldId id="258" r:id="rId6"/>
    <p:sldId id="261" r:id="rId7"/>
    <p:sldId id="263" r:id="rId8"/>
    <p:sldId id="264" r:id="rId9"/>
    <p:sldId id="269" r:id="rId10"/>
    <p:sldId id="265" r:id="rId11"/>
    <p:sldId id="266" r:id="rId12"/>
    <p:sldId id="272" r:id="rId13"/>
    <p:sldId id="271" r:id="rId14"/>
    <p:sldId id="281" r:id="rId15"/>
    <p:sldId id="267" r:id="rId16"/>
    <p:sldId id="277" r:id="rId17"/>
    <p:sldId id="278" r:id="rId18"/>
    <p:sldId id="279" r:id="rId19"/>
    <p:sldId id="280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10CCE-B1AB-4D20-9F41-735A3A78C2B7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C1DB4-28F1-415C-8D41-ECA23AE931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95094-0FC2-40F3-B1E7-C4B7BD70E7A0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17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CAB9-2F1B-459A-A877-18525FEF02CA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5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76263-7F00-4410-8CC1-997BD46D0E31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2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44491"/>
            <a:ext cx="10515600" cy="46324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8F3C-6BF1-4235-87D9-112D8239F9E1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85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CD12-BD17-4A24-A05C-D488985220D4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0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499A-7C97-4D85-8EBE-565C72FD4768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1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C742-823B-4B52-BC3B-D18593604008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47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53D9-594C-492B-B593-14D19D870856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01A94-7A1E-4C2F-813C-EB703FDBA0AD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0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031C2-1966-4B03-A3AC-4F9E37323421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6B28-6F98-4DFA-8BEB-8860C4AA00FA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7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928D7-35F4-4F39-BEE8-64EEC5A8D1F4}" type="datetime1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EC252-9363-4994-B711-75F3B4562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27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Lab01. </a:t>
            </a:r>
            <a:r>
              <a:rPr lang="ko-KR" altLang="en-US" dirty="0"/>
              <a:t>리눅스 설치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리눅스 </a:t>
            </a:r>
            <a:r>
              <a:rPr lang="en-US" altLang="ko-KR" dirty="0"/>
              <a:t>OS </a:t>
            </a:r>
            <a:r>
              <a:rPr lang="ko-KR" altLang="en-US" dirty="0"/>
              <a:t>설치</a:t>
            </a: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4843669" y="5084831"/>
            <a:ext cx="2667811" cy="1222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숙명여대 </a:t>
            </a:r>
            <a:r>
              <a:rPr lang="ko-KR" altLang="en-US" dirty="0" err="1"/>
              <a:t>창병모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619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942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3-2. </a:t>
            </a:r>
            <a:r>
              <a:rPr lang="en-US" altLang="ko-KR" sz="4000" dirty="0" err="1"/>
              <a:t>VirtualBox</a:t>
            </a:r>
            <a:r>
              <a:rPr lang="ko-KR" altLang="en-US" sz="4000" dirty="0"/>
              <a:t>에 </a:t>
            </a:r>
            <a:r>
              <a:rPr lang="en-US" altLang="ko-KR" sz="4000" dirty="0"/>
              <a:t>Ubuntu </a:t>
            </a:r>
            <a:r>
              <a:rPr lang="ko-KR" altLang="en-US" sz="4000" dirty="0"/>
              <a:t>가상 머신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 </a:t>
            </a:r>
            <a:r>
              <a:rPr lang="ko-KR" altLang="en-US" dirty="0"/>
              <a:t>버튼을 눌러 컨트롤러를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D4E580-E038-4320-A006-92AB25EB3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70" y="2201626"/>
            <a:ext cx="5434104" cy="44372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24347" y="2502968"/>
            <a:ext cx="523633" cy="4707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6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3-2. </a:t>
            </a:r>
            <a:r>
              <a:rPr lang="en-US" altLang="ko-KR" sz="4000" dirty="0" err="1"/>
              <a:t>VirtualBox</a:t>
            </a:r>
            <a:r>
              <a:rPr lang="ko-KR" altLang="en-US" sz="4000" dirty="0"/>
              <a:t>에 </a:t>
            </a:r>
            <a:r>
              <a:rPr lang="en-US" altLang="ko-KR" sz="4000" dirty="0"/>
              <a:t>Ubuntu </a:t>
            </a:r>
            <a:r>
              <a:rPr lang="ko-KR" altLang="en-US" sz="4000" dirty="0"/>
              <a:t>가상 머신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838200" y="1521439"/>
            <a:ext cx="10515600" cy="4655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[</a:t>
            </a:r>
            <a:r>
              <a:rPr lang="ko-KR" altLang="en-US" sz="2400" dirty="0"/>
              <a:t>저장소</a:t>
            </a:r>
            <a:r>
              <a:rPr lang="en-US" altLang="ko-KR" sz="2400" dirty="0"/>
              <a:t>]</a:t>
            </a:r>
            <a:r>
              <a:rPr lang="ko-KR" altLang="en-US" sz="2400" dirty="0"/>
              <a:t>에서 컨트롤러 </a:t>
            </a:r>
            <a:r>
              <a:rPr lang="en-US" altLang="ko-KR" sz="2400" dirty="0"/>
              <a:t>‘</a:t>
            </a:r>
            <a:r>
              <a:rPr lang="ko-KR" altLang="en-US" sz="2400" dirty="0"/>
              <a:t>비어 있음</a:t>
            </a:r>
            <a:r>
              <a:rPr lang="en-US" altLang="ko-KR" sz="2400" dirty="0"/>
              <a:t>’</a:t>
            </a:r>
            <a:r>
              <a:rPr lang="ko-KR" altLang="en-US" sz="2400" dirty="0"/>
              <a:t>을 누르고 광학 드라이브 파란 </a:t>
            </a:r>
            <a:r>
              <a:rPr lang="en-US" altLang="ko-KR" sz="2400" dirty="0"/>
              <a:t>CD </a:t>
            </a:r>
            <a:r>
              <a:rPr lang="ko-KR" altLang="en-US" sz="2400" dirty="0"/>
              <a:t>아이콘을 누른다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[</a:t>
            </a:r>
            <a:r>
              <a:rPr lang="ko-KR" altLang="en-US" sz="2400" dirty="0"/>
              <a:t>디스크 파일 선택</a:t>
            </a:r>
            <a:r>
              <a:rPr lang="en-US" altLang="ko-KR" sz="2400" dirty="0"/>
              <a:t>]</a:t>
            </a:r>
            <a:r>
              <a:rPr lang="ko-KR" altLang="en-US" sz="2400" dirty="0"/>
              <a:t>을 눌러 다운받은 </a:t>
            </a:r>
            <a:r>
              <a:rPr lang="en-US" altLang="ko-KR" sz="2400" dirty="0"/>
              <a:t>Ubuntu </a:t>
            </a:r>
            <a:r>
              <a:rPr lang="ko-KR" altLang="en-US" sz="2400" dirty="0"/>
              <a:t>배포 파일을 선택한다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0A0A02EB-1B83-4B1E-BE42-9983B3D37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3002260"/>
            <a:ext cx="5131779" cy="33288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21">
            <a:extLst>
              <a:ext uri="{FF2B5EF4-FFF2-40B4-BE49-F238E27FC236}">
                <a16:creationId xmlns:a16="http://schemas.microsoft.com/office/drawing/2014/main" id="{8A31F9DF-25DF-453C-BFDA-AE8313FF6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1715" y="2988921"/>
            <a:ext cx="5162756" cy="33288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B6F392-5035-5E4C-A13E-E061BAAA491D}"/>
              </a:ext>
            </a:extLst>
          </p:cNvPr>
          <p:cNvSpPr/>
          <p:nvPr/>
        </p:nvSpPr>
        <p:spPr>
          <a:xfrm>
            <a:off x="5700987" y="3599444"/>
            <a:ext cx="268992" cy="304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1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* </a:t>
            </a:r>
            <a:r>
              <a:rPr lang="en-US" altLang="ko-KR" sz="4000" dirty="0"/>
              <a:t>Ubuntu </a:t>
            </a:r>
            <a:r>
              <a:rPr lang="ko-KR" altLang="en-US" sz="4000" dirty="0"/>
              <a:t>설치 시작 전</a:t>
            </a:r>
            <a:r>
              <a:rPr lang="en-US" altLang="ko-KR" sz="4000" dirty="0"/>
              <a:t>, </a:t>
            </a:r>
            <a:r>
              <a:rPr lang="ko-KR" altLang="en-US" sz="4000" dirty="0"/>
              <a:t>해상도 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76195" y="1452282"/>
            <a:ext cx="5419805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설치 진행 화면에서 아래 부분의 </a:t>
            </a:r>
            <a:r>
              <a:rPr lang="en-US" altLang="ko-KR" sz="2400" dirty="0"/>
              <a:t>‘</a:t>
            </a:r>
            <a:r>
              <a:rPr lang="ko-KR" altLang="en-US" sz="2400" dirty="0"/>
              <a:t>다음</a:t>
            </a:r>
            <a:r>
              <a:rPr lang="en-US" altLang="ko-KR" sz="2400" dirty="0"/>
              <a:t>’ </a:t>
            </a:r>
            <a:r>
              <a:rPr lang="ko-KR" altLang="en-US" sz="2400" dirty="0"/>
              <a:t>버튼이 안보임</a:t>
            </a:r>
            <a:endParaRPr lang="en-US" altLang="ko-KR" sz="2400" dirty="0"/>
          </a:p>
          <a:p>
            <a:r>
              <a:rPr lang="ko-KR" altLang="en-US" sz="2400" dirty="0"/>
              <a:t>설치 시작 전 디스플레이에서 그래픽 컨트롤러를 </a:t>
            </a:r>
            <a:r>
              <a:rPr lang="en-US" altLang="ko-KR" sz="2400" dirty="0" err="1">
                <a:solidFill>
                  <a:srgbClr val="0000FF"/>
                </a:solidFill>
              </a:rPr>
              <a:t>VboxVGA</a:t>
            </a:r>
            <a:r>
              <a:rPr lang="ko-KR" altLang="en-US" sz="2400" dirty="0"/>
              <a:t>로 바꾼다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설치 후 다시 </a:t>
            </a:r>
            <a:r>
              <a:rPr lang="en-US" altLang="ko-KR" sz="2400" dirty="0">
                <a:solidFill>
                  <a:srgbClr val="0000FF"/>
                </a:solidFill>
              </a:rPr>
              <a:t>VMSVGA</a:t>
            </a:r>
            <a:r>
              <a:rPr lang="ko-KR" altLang="en-US" sz="2400" dirty="0"/>
              <a:t>로 설정을 변경해야 함</a:t>
            </a:r>
            <a:r>
              <a:rPr lang="en-US" altLang="ko-KR" sz="2400" dirty="0"/>
              <a:t>. </a:t>
            </a:r>
            <a:endParaRPr lang="ko-KR" altLang="en-US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068591-F013-4F27-B0A7-434EA82B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96" y="1397001"/>
            <a:ext cx="5582767" cy="45586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33379" y="3896069"/>
            <a:ext cx="634143" cy="161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4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942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4. Ubuntu </a:t>
            </a:r>
            <a:r>
              <a:rPr lang="ko-KR" altLang="en-US" sz="4000" dirty="0"/>
              <a:t>설치 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버튼을 누르고 부팅을 시작한다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Picture 23">
            <a:extLst>
              <a:ext uri="{FF2B5EF4-FFF2-40B4-BE49-F238E27FC236}">
                <a16:creationId xmlns:a16="http://schemas.microsoft.com/office/drawing/2014/main" id="{A7E76A58-E820-47FD-BD09-213BBBCA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109" y="2251334"/>
            <a:ext cx="5228498" cy="42706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6277476" y="2497224"/>
            <a:ext cx="530578" cy="5456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31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(1) Ubuntu </a:t>
            </a:r>
            <a:r>
              <a:rPr lang="ko-KR" altLang="en-US" sz="4000" dirty="0"/>
              <a:t>설치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5A63E6B2-4677-4DB4-A09A-E45BE5135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3822" y="2758452"/>
            <a:ext cx="4889259" cy="3674382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5A97D19-74D9-4633-85D7-75F6472B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08"/>
            <a:ext cx="10515600" cy="4632472"/>
          </a:xfrm>
        </p:spPr>
        <p:txBody>
          <a:bodyPr/>
          <a:lstStyle/>
          <a:p>
            <a:pPr fontAlgn="base"/>
            <a:r>
              <a:rPr lang="ko-KR" altLang="en-US" dirty="0"/>
              <a:t>잠시 후 다음과 같이 </a:t>
            </a:r>
            <a:r>
              <a:rPr lang="en-US" altLang="ko-KR" dirty="0"/>
              <a:t>Ubuntu </a:t>
            </a:r>
            <a:r>
              <a:rPr lang="ko-KR" altLang="en-US" dirty="0"/>
              <a:t>설치 환영 화면이 나타난다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ko-KR" altLang="en-US" dirty="0"/>
              <a:t>언어를 한국어로 선택하면 이후 메뉴는 한글로 표시된다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62595" y="4956202"/>
            <a:ext cx="1137237" cy="2996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356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(2) </a:t>
            </a:r>
            <a:r>
              <a:rPr lang="ko-KR" altLang="en-US" sz="4000" dirty="0"/>
              <a:t>키보드 레이아웃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838200" y="1444598"/>
            <a:ext cx="4179474" cy="4632472"/>
          </a:xfrm>
        </p:spPr>
        <p:txBody>
          <a:bodyPr>
            <a:normAutofit/>
          </a:bodyPr>
          <a:lstStyle/>
          <a:p>
            <a:r>
              <a:rPr lang="en-US" altLang="ko-KR" sz="2300" dirty="0"/>
              <a:t>Korean-Korean(101/104 key compatible)</a:t>
            </a:r>
            <a:r>
              <a:rPr lang="ko-KR" altLang="en-US" sz="2300" dirty="0"/>
              <a:t>을 선택한다</a:t>
            </a:r>
            <a:r>
              <a:rPr lang="en-US" altLang="ko-KR" sz="23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E2549F-677C-4447-AC9D-9A98CB3D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74" y="1259585"/>
            <a:ext cx="6146253" cy="51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6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(3) </a:t>
            </a:r>
            <a:r>
              <a:rPr lang="ko-KR" altLang="en-US" sz="4000" dirty="0"/>
              <a:t>업데이트 및 기타 소프트웨어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544491"/>
            <a:ext cx="5257800" cy="4632472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일반 설치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기타 설정</a:t>
            </a:r>
            <a:r>
              <a:rPr lang="en-US" altLang="ko-KR" dirty="0"/>
              <a:t>]</a:t>
            </a:r>
            <a:r>
              <a:rPr lang="ko-KR" altLang="en-US" dirty="0"/>
              <a:t>에서 필요한 기능을 선택한다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6" name="Picture 30">
            <a:extLst>
              <a:ext uri="{FF2B5EF4-FFF2-40B4-BE49-F238E27FC236}">
                <a16:creationId xmlns:a16="http://schemas.microsoft.com/office/drawing/2014/main" id="{64DE014F-87FC-4196-A89C-EE6CFFD8E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5166" y="1655920"/>
            <a:ext cx="5220485" cy="4373848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91545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(5) </a:t>
            </a:r>
            <a:r>
              <a:rPr lang="ko-KR" altLang="en-US" sz="4000" dirty="0"/>
              <a:t>설치 형식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69152" y="1544491"/>
            <a:ext cx="5078506" cy="4632472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디스크를 지우고 </a:t>
            </a:r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Picture 32">
            <a:extLst>
              <a:ext uri="{FF2B5EF4-FFF2-40B4-BE49-F238E27FC236}">
                <a16:creationId xmlns:a16="http://schemas.microsoft.com/office/drawing/2014/main" id="{580BE1AD-D411-4D0C-AFCE-608CEA89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9276" y="1544491"/>
            <a:ext cx="5248668" cy="4548948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94887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(6) </a:t>
            </a:r>
            <a:r>
              <a:rPr lang="ko-KR" altLang="en-US" sz="4000" dirty="0"/>
              <a:t>지역 및 시간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지역을 </a:t>
            </a:r>
            <a:r>
              <a:rPr lang="en-US" altLang="ko-KR" dirty="0"/>
              <a:t>Seoul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34">
            <a:extLst>
              <a:ext uri="{FF2B5EF4-FFF2-40B4-BE49-F238E27FC236}">
                <a16:creationId xmlns:a16="http://schemas.microsoft.com/office/drawing/2014/main" id="{E50D099A-EEC9-4A85-A121-545C69220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8237" y="1544491"/>
            <a:ext cx="5152570" cy="44787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9938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(7) </a:t>
            </a:r>
            <a:r>
              <a:rPr lang="ko-KR" altLang="en-US" sz="4000" dirty="0"/>
              <a:t>사용자 설정 및 설치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EA5DFBFD-90A2-431D-B5AD-B769EEBE5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491"/>
            <a:ext cx="10515600" cy="4632472"/>
          </a:xfrm>
        </p:spPr>
        <p:txBody>
          <a:bodyPr/>
          <a:lstStyle/>
          <a:p>
            <a:r>
              <a:rPr lang="ko-KR" altLang="en-US" dirty="0"/>
              <a:t>컴퓨터 이름</a:t>
            </a:r>
            <a:r>
              <a:rPr lang="en-US" altLang="ko-KR" dirty="0"/>
              <a:t>				</a:t>
            </a:r>
            <a:r>
              <a:rPr lang="ko-KR" altLang="en-US" dirty="0"/>
              <a:t>설치 진행</a:t>
            </a:r>
            <a:endParaRPr lang="en-US" altLang="ko-KR" dirty="0"/>
          </a:p>
          <a:p>
            <a:r>
              <a:rPr lang="ko-KR" altLang="en-US" dirty="0"/>
              <a:t>사용자 이름 암호 입력 </a:t>
            </a:r>
            <a:endParaRPr lang="en-US" altLang="ko-KR" dirty="0"/>
          </a:p>
        </p:txBody>
      </p:sp>
      <p:pic>
        <p:nvPicPr>
          <p:cNvPr id="15" name="Picture 38">
            <a:extLst>
              <a:ext uri="{FF2B5EF4-FFF2-40B4-BE49-F238E27FC236}">
                <a16:creationId xmlns:a16="http://schemas.microsoft.com/office/drawing/2014/main" id="{AEE3B81D-9B72-4465-B255-C77F3F053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5902" y="2535131"/>
            <a:ext cx="5182972" cy="3727355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56BD9D-82C9-46C8-AB91-7C769876E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69" y="2535131"/>
            <a:ext cx="4447863" cy="38587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9142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Ubuntu </a:t>
            </a:r>
            <a:r>
              <a:rPr lang="ko-KR" altLang="en-US" dirty="0"/>
              <a:t>설치파일 다운로드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838199" y="1475334"/>
            <a:ext cx="10730501" cy="4701630"/>
          </a:xfrm>
        </p:spPr>
        <p:txBody>
          <a:bodyPr/>
          <a:lstStyle/>
          <a:p>
            <a:r>
              <a:rPr lang="ko-KR" altLang="en-US" dirty="0"/>
              <a:t>우분투 다운로드 사이트에 접속 </a:t>
            </a:r>
            <a:endParaRPr lang="en-US" altLang="ko-KR" dirty="0"/>
          </a:p>
          <a:p>
            <a:r>
              <a:rPr lang="en-US" altLang="ko-KR" dirty="0"/>
              <a:t>https://ubuntu.com/download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E6742C9D-6AC2-4A76-9777-540CFD395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5636" y="2582671"/>
            <a:ext cx="5727543" cy="40025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2505636" y="4814624"/>
            <a:ext cx="1298997" cy="2707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634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5. Ubuntu </a:t>
            </a:r>
            <a:r>
              <a:rPr lang="ko-KR" altLang="en-US" sz="4000" dirty="0"/>
              <a:t>재부팅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설치 완료 후 </a:t>
            </a:r>
            <a:r>
              <a:rPr lang="ko-KR" altLang="en-US" dirty="0" err="1"/>
              <a:t>재부팅한다</a:t>
            </a:r>
            <a:r>
              <a:rPr lang="en-US" altLang="ko-KR" dirty="0"/>
              <a:t>. </a:t>
            </a:r>
          </a:p>
        </p:txBody>
      </p:sp>
      <p:pic>
        <p:nvPicPr>
          <p:cNvPr id="6" name="Picture 40">
            <a:extLst>
              <a:ext uri="{FF2B5EF4-FFF2-40B4-BE49-F238E27FC236}">
                <a16:creationId xmlns:a16="http://schemas.microsoft.com/office/drawing/2014/main" id="{3EC16845-B727-407E-8A30-E704D45D7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8301" y="2270321"/>
            <a:ext cx="4881239" cy="408602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6036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3F29-97D7-45E1-BC67-FF70F912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데스크톱 용 우분투 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521D2-5A7A-4FBC-A8FE-85FFD5D4D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22.04 LTS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D6AE2-D259-4316-A987-2BE2A12A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088C690-50E1-4F68-B4EB-EDAA375C4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6259" y="1576673"/>
            <a:ext cx="5400040" cy="46899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5FA866-B0CA-46C3-9AF8-B596B07CBFAB}"/>
              </a:ext>
            </a:extLst>
          </p:cNvPr>
          <p:cNvSpPr/>
          <p:nvPr/>
        </p:nvSpPr>
        <p:spPr>
          <a:xfrm>
            <a:off x="8052866" y="5839865"/>
            <a:ext cx="1529123" cy="1997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4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https://www.virtualbox.org/wiki/Downloads</a:t>
            </a:r>
            <a:endParaRPr lang="en-US" altLang="ko-KR" dirty="0"/>
          </a:p>
          <a:p>
            <a:r>
              <a:rPr lang="en-US" altLang="ko-KR" dirty="0"/>
              <a:t>Host OS</a:t>
            </a:r>
            <a:r>
              <a:rPr lang="ko-KR" altLang="en-US" dirty="0"/>
              <a:t>에 맞게 다운로드 </a:t>
            </a:r>
            <a:r>
              <a:rPr lang="en-US" altLang="ko-KR" dirty="0"/>
              <a:t>(Windows, OS X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D30E24E3-1AE0-41C3-B756-99079A3A6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4837" y="2754937"/>
            <a:ext cx="5782662" cy="3783975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41021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09" y="2096196"/>
            <a:ext cx="4902452" cy="381019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F4C2A6B-0F9D-4540-A153-4E4CA764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199" y="2096196"/>
            <a:ext cx="4902452" cy="386020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81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09" y="2096196"/>
            <a:ext cx="4902452" cy="381019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39" y="2096196"/>
            <a:ext cx="4902452" cy="38101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09" y="2096196"/>
            <a:ext cx="4902452" cy="38101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39" y="2096196"/>
            <a:ext cx="4902452" cy="3810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09" y="2096196"/>
            <a:ext cx="4902452" cy="38101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39" y="2096196"/>
            <a:ext cx="4902452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8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 </a:t>
            </a:r>
            <a:r>
              <a:rPr lang="en-US" altLang="ko-KR" sz="4000" dirty="0" err="1"/>
              <a:t>VirtualBox</a:t>
            </a:r>
            <a:r>
              <a:rPr lang="ko-KR" altLang="en-US" sz="4000" dirty="0"/>
              <a:t>에 </a:t>
            </a:r>
            <a:r>
              <a:rPr lang="en-US" altLang="ko-KR" sz="4000" dirty="0"/>
              <a:t>Ubuntu </a:t>
            </a:r>
            <a:r>
              <a:rPr lang="ko-KR" altLang="en-US" sz="4000" dirty="0"/>
              <a:t>가상 머신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새로 만들기</a:t>
            </a:r>
            <a:r>
              <a:rPr lang="en-US" altLang="ko-KR" b="1" dirty="0"/>
              <a:t>] </a:t>
            </a:r>
            <a:r>
              <a:rPr lang="ko-KR" altLang="en-US" dirty="0"/>
              <a:t>버튼을 눌러 다음과 같이 가상 </a:t>
            </a:r>
            <a:r>
              <a:rPr lang="ko-KR" altLang="en-US" dirty="0" err="1"/>
              <a:t>머신을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98A0F218-558E-4F22-B39B-8169134C4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6936" y="2317944"/>
            <a:ext cx="5874871" cy="4329733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6191749" y="2704812"/>
            <a:ext cx="862194" cy="4994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8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3-1. </a:t>
            </a:r>
            <a:r>
              <a:rPr lang="en-US" altLang="ko-KR" sz="4000" dirty="0" err="1"/>
              <a:t>VirtualBox</a:t>
            </a:r>
            <a:r>
              <a:rPr lang="ko-KR" altLang="en-US" sz="4000" dirty="0"/>
              <a:t>에 </a:t>
            </a:r>
            <a:r>
              <a:rPr lang="en-US" altLang="ko-KR" sz="4000" dirty="0"/>
              <a:t>Ubuntu </a:t>
            </a:r>
            <a:r>
              <a:rPr lang="ko-KR" altLang="en-US" sz="4000" dirty="0"/>
              <a:t>가상 머신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5CE17F7D-2AA4-4067-BC65-6C8B3F57E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49" y="2519469"/>
            <a:ext cx="5541851" cy="2599154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4569CC92-E2D8-420A-92F7-BEBDC8BB3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984" y="2510706"/>
            <a:ext cx="5526199" cy="2607917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1759644" y="3250345"/>
            <a:ext cx="3337347" cy="2593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1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3-1. </a:t>
            </a:r>
            <a:r>
              <a:rPr lang="en-US" altLang="ko-KR" sz="4000" dirty="0" err="1"/>
              <a:t>VirtualBox</a:t>
            </a:r>
            <a:r>
              <a:rPr lang="ko-KR" altLang="en-US" sz="4000" dirty="0"/>
              <a:t>에 </a:t>
            </a:r>
            <a:r>
              <a:rPr lang="en-US" altLang="ko-KR" sz="4000" dirty="0"/>
              <a:t>Ubuntu </a:t>
            </a:r>
            <a:r>
              <a:rPr lang="ko-KR" altLang="en-US" sz="4000" dirty="0"/>
              <a:t>가상 머신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C252-9363-4994-B711-75F3B45622A0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EB453206-BAAA-4160-94D6-84F4E42BC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367" y="1790381"/>
            <a:ext cx="5776970" cy="272446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E647485D-56A3-406D-8D7D-6819BF64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1790381"/>
            <a:ext cx="5809109" cy="272446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01139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347</Words>
  <Application>Microsoft Office PowerPoint</Application>
  <PresentationFormat>와이드스크린</PresentationFormat>
  <Paragraphs>65</Paragraphs>
  <Slides>20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Lab01. 리눅스 설치</vt:lpstr>
      <vt:lpstr>1. Ubuntu 설치파일 다운로드</vt:lpstr>
      <vt:lpstr>데스크톱 용 우분투 다운로드</vt:lpstr>
      <vt:lpstr>2-1. VirtualBox 다운로드</vt:lpstr>
      <vt:lpstr>2-2. VirtualBox 설치</vt:lpstr>
      <vt:lpstr>2-3. VirtualBox 설치</vt:lpstr>
      <vt:lpstr>3. VirtualBox에 Ubuntu 가상 머신 만들기</vt:lpstr>
      <vt:lpstr>3-1. VirtualBox에 Ubuntu 가상 머신 만들기</vt:lpstr>
      <vt:lpstr>3-1. VirtualBox에 Ubuntu 가상 머신 만들기</vt:lpstr>
      <vt:lpstr>3-2. VirtualBox에 Ubuntu 가상 머신 설정</vt:lpstr>
      <vt:lpstr>3-2. VirtualBox에 Ubuntu 가상 머신 설정</vt:lpstr>
      <vt:lpstr>* Ubuntu 설치 시작 전, 해상도 조정</vt:lpstr>
      <vt:lpstr>4. Ubuntu 설치 시작</vt:lpstr>
      <vt:lpstr>(1) Ubuntu 설치 선택</vt:lpstr>
      <vt:lpstr>(2) 키보드 레이아웃</vt:lpstr>
      <vt:lpstr>(3) 업데이트 및 기타 소프트웨어</vt:lpstr>
      <vt:lpstr>(5) 설치 형식</vt:lpstr>
      <vt:lpstr>(6) 지역 및 시간</vt:lpstr>
      <vt:lpstr>(7) 사용자 설정 및 설치 진행</vt:lpstr>
      <vt:lpstr>5. Ubuntu 재부팅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Lab00. 실습 환경 구축</dc:title>
  <dc:creator>User</dc:creator>
  <cp:lastModifiedBy>SM-PC</cp:lastModifiedBy>
  <cp:revision>75</cp:revision>
  <dcterms:created xsi:type="dcterms:W3CDTF">2022-09-02T09:58:27Z</dcterms:created>
  <dcterms:modified xsi:type="dcterms:W3CDTF">2023-07-12T05:59:45Z</dcterms:modified>
</cp:coreProperties>
</file>